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7493000" cy="10617200"/>
  <p:notesSz cx="7493000" cy="10617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1975" y="3291332"/>
            <a:ext cx="6369050" cy="2229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23950" y="5945632"/>
            <a:ext cx="5245100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4650" y="2441956"/>
            <a:ext cx="3259455" cy="7007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58895" y="2441956"/>
            <a:ext cx="3259455" cy="7007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50" y="424688"/>
            <a:ext cx="6743700" cy="16987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650" y="2441956"/>
            <a:ext cx="6743700" cy="70073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47620" y="9873996"/>
            <a:ext cx="2397760" cy="5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4650" y="9873996"/>
            <a:ext cx="1723390" cy="5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394960" y="9873996"/>
            <a:ext cx="1723390" cy="5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88555" cy="10612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88555" cy="10612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88555" cy="106125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2024-10-01T02:55:24Z</dcterms:created>
  <dcterms:modified xsi:type="dcterms:W3CDTF">2024-10-01T02:55:24Z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2024-10-01T00:00:00Z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2024-10-01T00:00:00Z</vt:filetime>
  </property>
</Properties>
</file>